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5.06407480314960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3333333333332E-3"/>
                  <c:y val="-0.10675221456692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404199475065617E-7"/>
                  <c:y val="-0.127601377952755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833333333333333E-3"/>
                  <c:y val="-0.422860236220472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ЦОН</c:v>
                </c:pt>
                <c:pt idx="1">
                  <c:v>ЦЭУ</c:v>
                </c:pt>
                <c:pt idx="2">
                  <c:v>АРМ</c:v>
                </c:pt>
                <c:pt idx="3">
                  <c:v>ПЭП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109</c:v>
                </c:pt>
                <c:pt idx="1">
                  <c:v>3407</c:v>
                </c:pt>
                <c:pt idx="2">
                  <c:v>4457</c:v>
                </c:pt>
                <c:pt idx="3">
                  <c:v>16966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10837760"/>
        <c:axId val="110872064"/>
      </c:barChart>
      <c:catAx>
        <c:axId val="1108377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0872064"/>
        <c:crosses val="autoZero"/>
        <c:auto val="1"/>
        <c:lblAlgn val="ctr"/>
        <c:lblOffset val="100"/>
        <c:noMultiLvlLbl val="0"/>
      </c:catAx>
      <c:valAx>
        <c:axId val="1108720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0837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0.12913819760767323"/>
                  <c:y val="-0.181825248461795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17161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211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215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655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5</a:t>
                    </a:r>
                    <a:r>
                      <a:rPr lang="en-US" smtClean="0"/>
                      <a:t>06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1</a:t>
                    </a:r>
                    <a:r>
                      <a:rPr lang="en-US" smtClean="0"/>
                      <a:t>91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стаж</c:v>
                </c:pt>
                <c:pt idx="1">
                  <c:v>зарплата</c:v>
                </c:pt>
                <c:pt idx="2">
                  <c:v>учеба</c:v>
                </c:pt>
                <c:pt idx="3">
                  <c:v>проживание</c:v>
                </c:pt>
                <c:pt idx="4">
                  <c:v>заявление содержащие несколько видов (стаж+з/п, стаж+учеба)</c:v>
                </c:pt>
                <c:pt idx="5">
                  <c:v>другое (наториальные запросы, судебные акты, решения, постановления МИО)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17048</c:v>
                </c:pt>
                <c:pt idx="1">
                  <c:v>151</c:v>
                </c:pt>
                <c:pt idx="2">
                  <c:v>2145</c:v>
                </c:pt>
                <c:pt idx="3">
                  <c:v>575</c:v>
                </c:pt>
                <c:pt idx="4">
                  <c:v>1406</c:v>
                </c:pt>
                <c:pt idx="5">
                  <c:v>3091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66144610581618379"/>
          <c:w val="0.89446056919601535"/>
          <c:h val="0.324810829967454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6527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Госархивом</a:t>
            </a:r>
            <a:r>
              <a:rPr lang="ru-RU" sz="2000" dirty="0" smtClean="0"/>
              <a:t> и филиалами за 2023 год оказано 24939 </a:t>
            </a:r>
            <a:r>
              <a:rPr lang="ru-RU" sz="2000" dirty="0" err="1" smtClean="0"/>
              <a:t>госуслуг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1714117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073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18058"/>
          </a:xfrm>
        </p:spPr>
        <p:txBody>
          <a:bodyPr>
            <a:noAutofit/>
          </a:bodyPr>
          <a:lstStyle/>
          <a:p>
            <a:r>
              <a:rPr lang="ru-RU" sz="2200" dirty="0" smtClean="0"/>
              <a:t>Виды, оказанной государственной услуги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137770"/>
              </p:ext>
            </p:extLst>
          </p:nvPr>
        </p:nvGraphicFramePr>
        <p:xfrm>
          <a:off x="323528" y="980729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45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</TotalTime>
  <Words>29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Госархивом и филиалами за 2023 год оказано 24939 госуслуг</vt:lpstr>
      <vt:lpstr>Виды, оказанной государственной услуги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Госархивом и филиалами за 2023 год оказано 24939 госуслуг</dc:title>
  <dc:creator>ZHANGUL</dc:creator>
  <cp:lastModifiedBy>1</cp:lastModifiedBy>
  <cp:revision>7</cp:revision>
  <dcterms:created xsi:type="dcterms:W3CDTF">2024-03-26T06:34:42Z</dcterms:created>
  <dcterms:modified xsi:type="dcterms:W3CDTF">2024-03-26T07:52:01Z</dcterms:modified>
</cp:coreProperties>
</file>